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8"/>
  </p:notesMasterIdLst>
  <p:sldIdLst>
    <p:sldId id="257" r:id="rId2"/>
    <p:sldId id="258" r:id="rId3"/>
    <p:sldId id="259" r:id="rId4"/>
    <p:sldId id="260" r:id="rId5"/>
    <p:sldId id="261" r:id="rId6"/>
    <p:sldId id="277" r:id="rId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Front Matter" id="{15202A74-163D-4B71-BBA8-E2FCD164262F}">
          <p14:sldIdLst>
            <p14:sldId id="257"/>
            <p14:sldId id="258"/>
            <p14:sldId id="259"/>
            <p14:sldId id="260"/>
            <p14:sldId id="261"/>
          </p14:sldIdLst>
        </p14:section>
        <p14:section name="Group Member 1" id="{0860697E-8C4A-43F9-A7C0-C435911657B2}">
          <p14:sldIdLst>
            <p14:sldId id="262"/>
            <p14:sldId id="263"/>
            <p14:sldId id="268"/>
            <p14:sldId id="272"/>
          </p14:sldIdLst>
        </p14:section>
        <p14:section name="Group Member 2" id="{ED02CA79-8112-418E-8BC2-0FD9B68AECB3}">
          <p14:sldIdLst>
            <p14:sldId id="266"/>
            <p14:sldId id="267"/>
            <p14:sldId id="273"/>
            <p14:sldId id="265"/>
          </p14:sldIdLst>
        </p14:section>
        <p14:section name="Group Member 3" id="{0DAD77B1-60C5-4EB2-933E-C56E97A5B2A7}">
          <p14:sldIdLst>
            <p14:sldId id="270"/>
            <p14:sldId id="271"/>
            <p14:sldId id="264"/>
            <p14:sldId id="269"/>
          </p14:sldIdLst>
        </p14:section>
        <p14:section name="General Closing" id="{4AB6C702-EE4D-4283-ACB0-770710E41AE6}">
          <p14:sldIdLst>
            <p14:sldId id="274"/>
            <p14:sldId id="275"/>
            <p14:sldId id="276"/>
          </p14:sldIdLst>
        </p14:section>
      </p14:sectionLst>
    </p:ex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25" autoAdjust="0"/>
    <p:restoredTop sz="92865" autoAdjust="0"/>
  </p:normalViewPr>
  <p:slideViewPr>
    <p:cSldViewPr snapToGrid="0">
      <p:cViewPr varScale="1">
        <p:scale>
          <a:sx n="68" d="100"/>
          <a:sy n="68" d="100"/>
        </p:scale>
        <p:origin x="-696" y="-90"/>
      </p:cViewPr>
      <p:guideLst>
        <p:guide orient="horz" pos="2160"/>
        <p:guide pos="3840"/>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65" d="100"/>
          <a:sy n="65" d="100"/>
        </p:scale>
        <p:origin x="2796" y="6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3775AAE-0936-40B9-ACF9-A981EEF95D23}" type="datetimeFigureOut">
              <a:rPr lang="en-US" smtClean="0"/>
              <a:pPr/>
              <a:t>4/18/2021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37B1F30-39B2-4CE2-8EF3-91F3179569A5}" type="slidenum">
              <a:rPr lang="en-US" smtClean="0"/>
              <a:pPr/>
              <a:t>‹#›</a:t>
            </a:fld>
            <a:endParaRPr lang="en-US"/>
          </a:p>
        </p:txBody>
      </p:sp>
    </p:spTree>
    <p:extLst>
      <p:ext uri="{BB962C8B-B14F-4D97-AF65-F5344CB8AC3E}">
        <p14:creationId xmlns=""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We designed this template so that each member of the project team has a set of slides with its own theme. Members, here’s how you add a new slide to just your set: </a:t>
            </a:r>
          </a:p>
          <a:p>
            <a:r>
              <a:rPr lang="en-US" dirty="0" smtClean="0"/>
              <a:t/>
            </a:r>
            <a:br>
              <a:rPr lang="en-US" dirty="0" smtClean="0"/>
            </a:br>
            <a:r>
              <a:rPr lang="en-US" dirty="0" smtClean="0"/>
              <a:t>Mark where you want to add the slide: Select an existing one in the Thumbnails pane, click the New Slide button, then choose a layout. The new slide gets the same theme as the other slides in your set. </a:t>
            </a:r>
          </a:p>
          <a:p>
            <a:endParaRPr lang="en-US" dirty="0" smtClean="0"/>
          </a:p>
          <a:p>
            <a:r>
              <a:rPr lang="en-US" dirty="0" smtClean="0"/>
              <a:t>Careful! Don’t annoy your fellow presenters by accidentally changing their themes. That can happen if you choose a different theme from the Design tab, which changes all of the slides in the presentation to that look. </a:t>
            </a:r>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 xmlns:p14="http://schemas.microsoft.com/office/powerpoint/2010/main" val="85461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2</a:t>
            </a:fld>
            <a:endParaRPr lang="en-US"/>
          </a:p>
        </p:txBody>
      </p:sp>
    </p:spTree>
    <p:extLst>
      <p:ext uri="{BB962C8B-B14F-4D97-AF65-F5344CB8AC3E}">
        <p14:creationId xmlns=""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3</a:t>
            </a:fld>
            <a:endParaRPr lang="en-US"/>
          </a:p>
        </p:txBody>
      </p:sp>
    </p:spTree>
    <p:extLst>
      <p:ext uri="{BB962C8B-B14F-4D97-AF65-F5344CB8AC3E}">
        <p14:creationId xmlns="" xmlns:p14="http://schemas.microsoft.com/office/powerpoint/2010/main" val="47072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4</a:t>
            </a:fld>
            <a:endParaRPr lang="en-US"/>
          </a:p>
        </p:txBody>
      </p:sp>
    </p:spTree>
    <p:extLst>
      <p:ext uri="{BB962C8B-B14F-4D97-AF65-F5344CB8AC3E}">
        <p14:creationId xmlns="" xmlns:p14="http://schemas.microsoft.com/office/powerpoint/2010/main" val="257723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5</a:t>
            </a:fld>
            <a:endParaRPr lang="en-US"/>
          </a:p>
        </p:txBody>
      </p:sp>
    </p:spTree>
    <p:extLst>
      <p:ext uri="{BB962C8B-B14F-4D97-AF65-F5344CB8AC3E}">
        <p14:creationId xmlns="" xmlns:p14="http://schemas.microsoft.com/office/powerpoint/2010/main" val="24655125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33784098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0642394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3836949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 xmlns:p14="http://schemas.microsoft.com/office/powerpoint/2010/main" val="34599566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28730402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4/18/2021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62336870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4/18/2021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960812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7098478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4/18/2021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7799591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1473991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55391003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5522776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4/18/2021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5722328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4/18/2021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4619560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4/18/2021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05431473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1418405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957016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4/18/2021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Development of Radio</a:t>
            </a:r>
            <a:endParaRPr lang="en-US" dirty="0"/>
          </a:p>
        </p:txBody>
      </p:sp>
      <p:sp>
        <p:nvSpPr>
          <p:cNvPr id="3" name="Subtitle 2"/>
          <p:cNvSpPr>
            <a:spLocks noGrp="1"/>
          </p:cNvSpPr>
          <p:nvPr>
            <p:ph type="subTitle" idx="1"/>
          </p:nvPr>
        </p:nvSpPr>
        <p:spPr/>
        <p:txBody>
          <a:bodyPr>
            <a:normAutofit/>
          </a:bodyPr>
          <a:lstStyle/>
          <a:p>
            <a:r>
              <a:rPr lang="en-US" sz="2400" dirty="0" smtClean="0">
                <a:solidFill>
                  <a:schemeClr val="bg1"/>
                </a:solidFill>
              </a:rPr>
              <a:t>MJMC, SEM 1</a:t>
            </a:r>
          </a:p>
          <a:p>
            <a:r>
              <a:rPr lang="en-US" sz="2400" dirty="0" smtClean="0">
                <a:solidFill>
                  <a:schemeClr val="bg1"/>
                </a:solidFill>
              </a:rPr>
              <a:t>Instructor- </a:t>
            </a:r>
            <a:r>
              <a:rPr lang="en-US" sz="2400" dirty="0" err="1" smtClean="0">
                <a:solidFill>
                  <a:schemeClr val="bg1"/>
                </a:solidFill>
              </a:rPr>
              <a:t>Ganesh</a:t>
            </a:r>
            <a:r>
              <a:rPr lang="en-US" sz="2400" dirty="0" smtClean="0">
                <a:solidFill>
                  <a:schemeClr val="bg1"/>
                </a:solidFill>
              </a:rPr>
              <a:t> Kumar </a:t>
            </a:r>
            <a:r>
              <a:rPr lang="en-US" sz="2400" dirty="0" err="1" smtClean="0">
                <a:solidFill>
                  <a:schemeClr val="bg1"/>
                </a:solidFill>
              </a:rPr>
              <a:t>Ranjan</a:t>
            </a:r>
            <a:endParaRPr lang="en-US" sz="2400" dirty="0" smtClean="0">
              <a:solidFill>
                <a:schemeClr val="bg1"/>
              </a:solidFill>
            </a:endParaRPr>
          </a:p>
        </p:txBody>
      </p:sp>
      <p:pic>
        <p:nvPicPr>
          <p:cNvPr id="5" name="Picture 4" descr="images (7).jpg"/>
          <p:cNvPicPr>
            <a:picLocks noChangeAspect="1"/>
          </p:cNvPicPr>
          <p:nvPr/>
        </p:nvPicPr>
        <p:blipFill>
          <a:blip r:embed="rId3"/>
          <a:stretch>
            <a:fillRect/>
          </a:stretch>
        </p:blipFill>
        <p:spPr>
          <a:xfrm>
            <a:off x="9146271" y="2335237"/>
            <a:ext cx="3045729" cy="1869904"/>
          </a:xfrm>
          <a:prstGeom prst="rect">
            <a:avLst/>
          </a:prstGeom>
        </p:spPr>
      </p:pic>
    </p:spTree>
    <p:extLst>
      <p:ext uri="{BB962C8B-B14F-4D97-AF65-F5344CB8AC3E}">
        <p14:creationId xmlns="" xmlns:p14="http://schemas.microsoft.com/office/powerpoint/2010/main" val="328929167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a:xfrm>
            <a:off x="680321" y="2336872"/>
            <a:ext cx="9613861" cy="4049859"/>
          </a:xfrm>
        </p:spPr>
        <p:txBody>
          <a:bodyPr>
            <a:normAutofit fontScale="92500" lnSpcReduction="10000"/>
          </a:bodyPr>
          <a:lstStyle/>
          <a:p>
            <a:r>
              <a:rPr lang="en-US" b="1" dirty="0" smtClean="0">
                <a:solidFill>
                  <a:schemeClr val="bg1"/>
                </a:solidFill>
              </a:rPr>
              <a:t>Development of Radio </a:t>
            </a:r>
          </a:p>
          <a:p>
            <a:r>
              <a:rPr lang="en-US" b="1" dirty="0" smtClean="0">
                <a:solidFill>
                  <a:schemeClr val="bg1"/>
                </a:solidFill>
              </a:rPr>
              <a:t>Radio broadcasting in India</a:t>
            </a:r>
          </a:p>
          <a:p>
            <a:r>
              <a:rPr lang="en-US" b="1" dirty="0" smtClean="0">
                <a:solidFill>
                  <a:schemeClr val="bg1"/>
                </a:solidFill>
              </a:rPr>
              <a:t>Radio before and after Independence </a:t>
            </a:r>
          </a:p>
          <a:p>
            <a:r>
              <a:rPr lang="en-US" b="1" dirty="0" smtClean="0">
                <a:solidFill>
                  <a:schemeClr val="bg1"/>
                </a:solidFill>
              </a:rPr>
              <a:t>AIR Services</a:t>
            </a:r>
          </a:p>
          <a:p>
            <a:r>
              <a:rPr lang="en-US" b="1" dirty="0" smtClean="0">
                <a:solidFill>
                  <a:schemeClr val="bg1"/>
                </a:solidFill>
              </a:rPr>
              <a:t>Radio formats </a:t>
            </a:r>
          </a:p>
          <a:p>
            <a:r>
              <a:rPr lang="en-US" b="1" dirty="0" smtClean="0">
                <a:solidFill>
                  <a:schemeClr val="bg1"/>
                </a:solidFill>
              </a:rPr>
              <a:t>FM , AM Broadcasting</a:t>
            </a:r>
          </a:p>
          <a:p>
            <a:r>
              <a:rPr lang="en-US" b="1" dirty="0" smtClean="0">
                <a:solidFill>
                  <a:schemeClr val="bg1"/>
                </a:solidFill>
              </a:rPr>
              <a:t>Community and campus radio</a:t>
            </a:r>
          </a:p>
          <a:p>
            <a:r>
              <a:rPr lang="en-US" b="1" dirty="0" smtClean="0">
                <a:solidFill>
                  <a:schemeClr val="bg1"/>
                </a:solidFill>
              </a:rPr>
              <a:t>Digital audio broadcasting</a:t>
            </a:r>
          </a:p>
          <a:p>
            <a:r>
              <a:rPr lang="en-US" b="1" dirty="0" smtClean="0">
                <a:solidFill>
                  <a:schemeClr val="bg1"/>
                </a:solidFill>
              </a:rPr>
              <a:t>Satellite radio </a:t>
            </a:r>
          </a:p>
          <a:p>
            <a:r>
              <a:rPr lang="en-US" b="1" dirty="0" smtClean="0">
                <a:solidFill>
                  <a:schemeClr val="bg1"/>
                </a:solidFill>
              </a:rPr>
              <a:t>HAM radio</a:t>
            </a:r>
            <a:endParaRPr lang="en-US" b="1" dirty="0">
              <a:solidFill>
                <a:schemeClr val="bg1"/>
              </a:solidFill>
            </a:endParaRPr>
          </a:p>
        </p:txBody>
      </p:sp>
    </p:spTree>
    <p:extLst>
      <p:ext uri="{BB962C8B-B14F-4D97-AF65-F5344CB8AC3E}">
        <p14:creationId xmlns="" xmlns:p14="http://schemas.microsoft.com/office/powerpoint/2010/main" val="27725650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Narayana</a:t>
            </a:r>
            <a:r>
              <a:rPr lang="en-US" dirty="0" smtClean="0"/>
              <a:t> </a:t>
            </a:r>
            <a:r>
              <a:rPr lang="en-US" dirty="0" err="1" smtClean="0"/>
              <a:t>Menon</a:t>
            </a:r>
            <a:r>
              <a:rPr lang="en-US" dirty="0" smtClean="0"/>
              <a:t>…. </a:t>
            </a:r>
            <a:endParaRPr lang="en-US" dirty="0"/>
          </a:p>
        </p:txBody>
      </p:sp>
      <p:sp>
        <p:nvSpPr>
          <p:cNvPr id="13" name="TextBox 12"/>
          <p:cNvSpPr txBox="1"/>
          <p:nvPr/>
        </p:nvSpPr>
        <p:spPr>
          <a:xfrm>
            <a:off x="1294228" y="2475913"/>
            <a:ext cx="10311618" cy="3046988"/>
          </a:xfrm>
          <a:prstGeom prst="rect">
            <a:avLst/>
          </a:prstGeom>
          <a:noFill/>
        </p:spPr>
        <p:txBody>
          <a:bodyPr wrap="square" rtlCol="0">
            <a:spAutoFit/>
          </a:bodyPr>
          <a:lstStyle/>
          <a:p>
            <a:pPr algn="just"/>
            <a:r>
              <a:rPr lang="hi-IN" sz="2400" b="1" dirty="0" smtClean="0">
                <a:solidFill>
                  <a:schemeClr val="bg1"/>
                </a:solidFill>
                <a:latin typeface="Baskerville Old Face" pitchFamily="18" charset="0"/>
              </a:rPr>
              <a:t>“</a:t>
            </a:r>
            <a:r>
              <a:rPr lang="en-US" sz="2400" b="1" dirty="0" smtClean="0">
                <a:solidFill>
                  <a:schemeClr val="bg1"/>
                </a:solidFill>
                <a:latin typeface="Baskerville Old Face" pitchFamily="18" charset="0"/>
              </a:rPr>
              <a:t>In the beginning was the word, but the word was spoken. Then came the invention of writing which froze the spoken word into a visual shape and changed the character and basis of language. Next came printing , which gave the written words a mass basis , creating two types of languages – the spoken and the written- and two types of human beings, the illiterate and literate. And next, broadcasting and electronic media, making the dissemination of information and ideas, of sound and pictures on a scale so gigantic and global that no one is immune to it . We are still in the middle of it to </a:t>
            </a:r>
            <a:r>
              <a:rPr lang="en-US" sz="2400" b="1" dirty="0" err="1" smtClean="0">
                <a:solidFill>
                  <a:schemeClr val="bg1"/>
                </a:solidFill>
                <a:latin typeface="Baskerville Old Face" pitchFamily="18" charset="0"/>
              </a:rPr>
              <a:t>realise</a:t>
            </a:r>
            <a:r>
              <a:rPr lang="en-US" sz="2400" b="1" dirty="0" smtClean="0">
                <a:solidFill>
                  <a:schemeClr val="bg1"/>
                </a:solidFill>
                <a:latin typeface="Baskerville Old Face" pitchFamily="18" charset="0"/>
              </a:rPr>
              <a:t>  what is happening to us.</a:t>
            </a:r>
            <a:r>
              <a:rPr lang="hi-IN" sz="2400" b="1" dirty="0" smtClean="0">
                <a:solidFill>
                  <a:schemeClr val="bg1"/>
                </a:solidFill>
                <a:latin typeface="Baskerville Old Face" pitchFamily="18" charset="0"/>
              </a:rPr>
              <a:t>”</a:t>
            </a:r>
            <a:endParaRPr lang="en-US" sz="2400" b="1" dirty="0">
              <a:solidFill>
                <a:schemeClr val="bg1"/>
              </a:solidFill>
              <a:latin typeface="Baskerville Old Face" pitchFamily="18" charset="0"/>
            </a:endParaRPr>
          </a:p>
        </p:txBody>
      </p:sp>
    </p:spTree>
    <p:extLst>
      <p:ext uri="{BB962C8B-B14F-4D97-AF65-F5344CB8AC3E}">
        <p14:creationId xmlns="" xmlns:p14="http://schemas.microsoft.com/office/powerpoint/2010/main" val="33692253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नारायण मेनन ...</a:t>
            </a:r>
            <a:endParaRPr lang="en-US" dirty="0"/>
          </a:p>
        </p:txBody>
      </p:sp>
      <p:sp>
        <p:nvSpPr>
          <p:cNvPr id="3" name="Content Placeholder 2"/>
          <p:cNvSpPr>
            <a:spLocks noGrp="1"/>
          </p:cNvSpPr>
          <p:nvPr>
            <p:ph idx="1"/>
          </p:nvPr>
        </p:nvSpPr>
        <p:spPr/>
        <p:txBody>
          <a:bodyPr/>
          <a:lstStyle/>
          <a:p>
            <a:pPr algn="just">
              <a:buNone/>
            </a:pPr>
            <a:r>
              <a:rPr lang="hi-IN" dirty="0" smtClean="0">
                <a:solidFill>
                  <a:schemeClr val="bg1"/>
                </a:solidFill>
              </a:rPr>
              <a:t>“आरंभ में सिर्फ शब्द थे और वे बोले </a:t>
            </a:r>
            <a:r>
              <a:rPr lang="hi-IN" smtClean="0">
                <a:solidFill>
                  <a:schemeClr val="bg1"/>
                </a:solidFill>
              </a:rPr>
              <a:t>जाते थे, </a:t>
            </a:r>
            <a:r>
              <a:rPr lang="hi-IN" dirty="0" smtClean="0">
                <a:solidFill>
                  <a:schemeClr val="bg1"/>
                </a:solidFill>
              </a:rPr>
              <a:t>उसके </a:t>
            </a:r>
            <a:r>
              <a:rPr lang="hi-IN" smtClean="0">
                <a:solidFill>
                  <a:schemeClr val="bg1"/>
                </a:solidFill>
              </a:rPr>
              <a:t>बाद लेखनी </a:t>
            </a:r>
            <a:r>
              <a:rPr lang="hi-IN" dirty="0" smtClean="0">
                <a:solidFill>
                  <a:schemeClr val="bg1"/>
                </a:solidFill>
              </a:rPr>
              <a:t>का आविष्कार </a:t>
            </a:r>
            <a:r>
              <a:rPr lang="hi-IN" smtClean="0">
                <a:solidFill>
                  <a:schemeClr val="bg1"/>
                </a:solidFill>
              </a:rPr>
              <a:t>हुआ जो बोलने वाले </a:t>
            </a:r>
            <a:r>
              <a:rPr lang="hi-IN" dirty="0" smtClean="0">
                <a:solidFill>
                  <a:schemeClr val="bg1"/>
                </a:solidFill>
              </a:rPr>
              <a:t>शब्दो को आकृति के रूप में जकर दिया, जिसने भाषा के लक्षण में परिवर्तन ला दिये| इसके पश्चात प्रिंटिंग का आगमन हुआ और इसने इसे जन तक सुलभ कराया| प्रिंटिंग ने दो तरह की भाषा का विकास किया एक बोलने वाली दूसरी लिखने वाली, इसने शिक्षित और अशिक्षित दो वर्ग को उत्तपन किया| इसके बाद एलेक्ट्रोनिक मीडिया ने विचारो, सोच एवं सूचना को प्रसारित करने के तरीके में आमूल बदलब लाये, संचार के माध्यम विशाल और द्रुत हो गए, जिनसे कोई भी अब अछूता न रहा| हमे अभी भी नहीं पता है की हमारे साथ अभी और क्या नया देखने को मिलेगा|”</a:t>
            </a:r>
            <a:endParaRPr lang="en-US" dirty="0" smtClean="0">
              <a:solidFill>
                <a:schemeClr val="bg1"/>
              </a:solidFill>
            </a:endParaRPr>
          </a:p>
          <a:p>
            <a:pPr algn="just"/>
            <a:endParaRPr lang="en-US" dirty="0">
              <a:solidFill>
                <a:schemeClr val="bg1"/>
              </a:solidFill>
            </a:endParaRPr>
          </a:p>
        </p:txBody>
      </p:sp>
    </p:spTree>
    <p:extLst>
      <p:ext uri="{BB962C8B-B14F-4D97-AF65-F5344CB8AC3E}">
        <p14:creationId xmlns="" xmlns:p14="http://schemas.microsoft.com/office/powerpoint/2010/main" val="157572153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First telegraph and then radio (advance development of telegraph) has changed the face of journalism. History of Radio is a journey of adventure and radio broadcast in India is an interesting journey from few privately owned radio club to present day AIR(</a:t>
            </a:r>
            <a:r>
              <a:rPr lang="en-US" dirty="0" err="1" smtClean="0"/>
              <a:t>Prasar</a:t>
            </a:r>
            <a:r>
              <a:rPr lang="en-US" dirty="0" smtClean="0"/>
              <a:t> </a:t>
            </a:r>
            <a:r>
              <a:rPr lang="en-US" dirty="0" err="1" smtClean="0"/>
              <a:t>Bharati</a:t>
            </a:r>
            <a:r>
              <a:rPr lang="en-US" dirty="0" smtClean="0"/>
              <a:t>). After the liberalization of market air waves were opened for privatization and many new stations(FM) opened and grabbed again the people attraction. The dying Radio in middle of 80s and 90s when urban population discarded it after the advent of TV and video boom once again find its place among the people. </a:t>
            </a:r>
            <a:endParaRPr lang="en-US" dirty="0" smtClean="0"/>
          </a:p>
        </p:txBody>
      </p:sp>
    </p:spTree>
    <p:extLst>
      <p:ext uri="{BB962C8B-B14F-4D97-AF65-F5344CB8AC3E}">
        <p14:creationId xmlns="" xmlns:p14="http://schemas.microsoft.com/office/powerpoint/2010/main" val="10030126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0665" y="2096086"/>
            <a:ext cx="8285870" cy="1446550"/>
          </a:xfrm>
          <a:prstGeom prst="rect">
            <a:avLst/>
          </a:prstGeom>
          <a:solidFill>
            <a:schemeClr val="accent1">
              <a:lumMod val="75000"/>
            </a:schemeClr>
          </a:solidFill>
        </p:spPr>
        <p:txBody>
          <a:bodyPr wrap="square" rtlCol="0">
            <a:spAutoFit/>
          </a:bodyPr>
          <a:lstStyle/>
          <a:p>
            <a:r>
              <a:rPr lang="en-US" sz="4000" dirty="0" smtClean="0">
                <a:solidFill>
                  <a:schemeClr val="bg2">
                    <a:lumMod val="50000"/>
                  </a:schemeClr>
                </a:solidFill>
              </a:rPr>
              <a:t>Creative to do </a:t>
            </a:r>
          </a:p>
          <a:p>
            <a:r>
              <a:rPr lang="en-US" sz="2400" dirty="0" smtClean="0"/>
              <a:t>Listen to any one of your favorite radio </a:t>
            </a:r>
            <a:r>
              <a:rPr lang="en-US" sz="2400" dirty="0" err="1" smtClean="0"/>
              <a:t>programme</a:t>
            </a:r>
            <a:r>
              <a:rPr lang="en-US" sz="2400" dirty="0" smtClean="0"/>
              <a:t>  and write why you like this </a:t>
            </a:r>
            <a:r>
              <a:rPr lang="en-US" sz="2400" dirty="0" err="1" smtClean="0"/>
              <a:t>programme</a:t>
            </a:r>
            <a:r>
              <a:rPr lang="en-US" sz="2400" dirty="0" smtClean="0"/>
              <a:t>.</a:t>
            </a:r>
            <a:endParaRPr lang="en-US" sz="24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TotalTime>
  <Words>471</Words>
  <Application>Microsoft Office PowerPoint</Application>
  <PresentationFormat>Custom</PresentationFormat>
  <Paragraphs>30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1_Berlin</vt:lpstr>
      <vt:lpstr>Development of Radio</vt:lpstr>
      <vt:lpstr>Topics</vt:lpstr>
      <vt:lpstr>Narayana Menon…. </vt:lpstr>
      <vt:lpstr>नारायण मेनन ...</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
  <cp:lastModifiedBy>Lenovo</cp:lastModifiedBy>
  <cp:revision>15</cp:revision>
  <dcterms:created xsi:type="dcterms:W3CDTF">2014-04-17T23:07:25Z</dcterms:created>
  <dcterms:modified xsi:type="dcterms:W3CDTF">2021-04-18T07:10:54Z</dcterms:modified>
</cp:coreProperties>
</file>